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SpecialPlsOnTitleSld="0">
  <p:sldMasterIdLst>
    <p:sldMasterId id="2147483673" r:id="rId1"/>
  </p:sldMasterIdLst>
  <p:notesMasterIdLst>
    <p:notesMasterId r:id="rId2"/>
  </p:notesMasterIdLst>
  <p:handoutMasterIdLst>
    <p:handoutMasterId r:id="rId3"/>
  </p:handoutMasterIdLst>
  <p:sldIdLst>
    <p:sldId id="292" r:id="rId4"/>
  </p:sldIdLst>
  <p:sldSz cx="9791700" cy="7056438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6746" autoAdjust="0"/>
    <p:restoredTop sz="95362" autoAdjust="0"/>
  </p:normalViewPr>
  <p:slideViewPr>
    <p:cSldViewPr snapToGrid="0">
      <p:cViewPr varScale="1">
        <p:scale>
          <a:sx n="100" d="100"/>
          <a:sy n="100" d="100"/>
        </p:scale>
        <p:origin x="2124" y="120"/>
      </p:cViewPr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98" d="100"/>
          <a:sy n="98" d="100"/>
        </p:scale>
        <p:origin x="3618" y="72"/>
      </p:cViewPr>
    </p:cSldViewPr>
  </p:notes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notesMaster" Target="notesMasters/notesMaster1.xml"  /><Relationship Id="rId3" Type="http://schemas.openxmlformats.org/officeDocument/2006/relationships/handoutMaster" Target="handoutMasters/handoutMaster1.xml"  /><Relationship Id="rId4" Type="http://schemas.openxmlformats.org/officeDocument/2006/relationships/slide" Target="slides/slide1.xml"  /><Relationship Id="rId5" Type="http://schemas.openxmlformats.org/officeDocument/2006/relationships/presProps" Target="presProps.xml"  /><Relationship Id="rId6" Type="http://schemas.openxmlformats.org/officeDocument/2006/relationships/viewProps" Target="viewProps.xml"  /><Relationship Id="rId7" Type="http://schemas.openxmlformats.org/officeDocument/2006/relationships/theme" Target="theme/theme1.xml"  /><Relationship Id="rId8" Type="http://schemas.openxmlformats.org/officeDocument/2006/relationships/tableStyles" Target="tableStyles.xml"  /></Relationships>
</file>

<file path=ppt/handoutMasters/_rels/handout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3.xml"  /></Relationships>
</file>

<file path=ppt/handoutMasters/handoutMaster1.xml><?xml version="1.0" encoding="utf-8"?>
<p:handout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C451D25C-7964-42B5-8352-E545E71E6227}" type="datetime1">
              <a:rPr lang="ko-KR" altLang="en-US"/>
              <a:pPr lvl="0">
                <a:defRPr/>
              </a:pPr>
              <a:t>2026-07-14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E0FF0B8D-40E9-4BA5-AC33-3979C4A952F1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3380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0D8F18C1-A3A4-490D-A9EC-D6352965747F}" type="datetime1">
              <a:rPr lang="ko-KR" altLang="en-US"/>
              <a:pPr lvl="0">
                <a:defRPr/>
              </a:pPr>
              <a:t>2026-07-14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076325" y="1241425"/>
            <a:ext cx="46450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 편집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B0BFC3B6-A76E-48DC-A2F2-9C95028C815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99027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1.xml" 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076325" y="1241425"/>
            <a:ext cx="4645025" cy="334962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BFC3B6-A76E-48DC-A2F2-9C95028C8153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188866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378" y="1154839"/>
            <a:ext cx="8322945" cy="2456686"/>
          </a:xfrm>
        </p:spPr>
        <p:txBody>
          <a:bodyPr anchor="b"/>
          <a:lstStyle>
            <a:lvl1pPr algn="ctr">
              <a:defRPr sz="6173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3963" y="3706264"/>
            <a:ext cx="7343775" cy="1703672"/>
          </a:xfrm>
        </p:spPr>
        <p:txBody>
          <a:bodyPr/>
          <a:lstStyle>
            <a:lvl1pPr marL="0" indent="0" algn="ctr">
              <a:buNone/>
              <a:defRPr sz="2469"/>
            </a:lvl1pPr>
            <a:lvl2pPr marL="470413" indent="0" algn="ctr">
              <a:buNone/>
              <a:defRPr sz="2058"/>
            </a:lvl2pPr>
            <a:lvl3pPr marL="940826" indent="0" algn="ctr">
              <a:buNone/>
              <a:defRPr sz="1852"/>
            </a:lvl3pPr>
            <a:lvl4pPr marL="1411239" indent="0" algn="ctr">
              <a:buNone/>
              <a:defRPr sz="1646"/>
            </a:lvl4pPr>
            <a:lvl5pPr marL="1881652" indent="0" algn="ctr">
              <a:buNone/>
              <a:defRPr sz="1646"/>
            </a:lvl5pPr>
            <a:lvl6pPr marL="2352065" indent="0" algn="ctr">
              <a:buNone/>
              <a:defRPr sz="1646"/>
            </a:lvl6pPr>
            <a:lvl7pPr marL="2822478" indent="0" algn="ctr">
              <a:buNone/>
              <a:defRPr sz="1646"/>
            </a:lvl7pPr>
            <a:lvl8pPr marL="3292892" indent="0" algn="ctr">
              <a:buNone/>
              <a:defRPr sz="1646"/>
            </a:lvl8pPr>
            <a:lvl9pPr marL="3763305" indent="0" algn="ctr">
              <a:buNone/>
              <a:defRPr sz="1646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Designed By L@rgo. ADSTORE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2C5A-9CF7-4A8D-A41D-9E74470054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22185621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Designed By L@rgo. ADSTORE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2C5A-9CF7-4A8D-A41D-9E74470054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64783726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7186" y="375690"/>
            <a:ext cx="2111335" cy="598000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3180" y="375690"/>
            <a:ext cx="6211610" cy="598000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Designed By L@rgo. ADSTORE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2C5A-9CF7-4A8D-A41D-9E74470054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39636697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42639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bg>
      <p:bgPr>
        <a:gradFill>
          <a:gsLst>
            <a:gs pos="100000">
              <a:srgbClr val="0075F3"/>
            </a:gs>
            <a:gs pos="0">
              <a:srgbClr val="0E9EFF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8399EC35-9F31-45A1-8D83-E9FBE198C321}"/>
              </a:ext>
            </a:extLst>
          </p:cNvPr>
          <p:cNvSpPr/>
          <p:nvPr userDrawn="1"/>
        </p:nvSpPr>
        <p:spPr>
          <a:xfrm>
            <a:off x="36380" y="50858"/>
            <a:ext cx="9718932" cy="6967438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E8EDEF"/>
              </a:gs>
            </a:gsLst>
            <a:lin ang="5400000" scaled="1"/>
          </a:gradFill>
          <a:ln w="2540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6445" tIns="38223" rIns="76445" bIns="3822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ko-KR" altLang="en-US" sz="1505" dirty="0">
              <a:noFill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03F230-59EE-4F67-8D31-ED36F8021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92707" y="6722827"/>
            <a:ext cx="462605" cy="210841"/>
          </a:xfrm>
        </p:spPr>
        <p:txBody>
          <a:bodyPr/>
          <a:lstStyle>
            <a:lvl1pPr algn="ctr">
              <a:lnSpc>
                <a:spcPct val="100000"/>
              </a:lnSpc>
              <a:defRPr sz="92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15812C5A-9CF7-4A8D-A41D-9E74470054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3182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Designed By L@rgo. ADSTORE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2C5A-9CF7-4A8D-A41D-9E74470054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2124943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080" y="1759211"/>
            <a:ext cx="8445341" cy="2935282"/>
          </a:xfrm>
        </p:spPr>
        <p:txBody>
          <a:bodyPr anchor="b"/>
          <a:lstStyle>
            <a:lvl1pPr>
              <a:defRPr sz="6173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080" y="4722262"/>
            <a:ext cx="8445341" cy="1543595"/>
          </a:xfrm>
        </p:spPr>
        <p:txBody>
          <a:bodyPr/>
          <a:lstStyle>
            <a:lvl1pPr marL="0" indent="0">
              <a:buNone/>
              <a:defRPr sz="2469">
                <a:solidFill>
                  <a:schemeClr val="tx1"/>
                </a:solidFill>
              </a:defRPr>
            </a:lvl1pPr>
            <a:lvl2pPr marL="470413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2pPr>
            <a:lvl3pPr marL="940826" indent="0">
              <a:buNone/>
              <a:defRPr sz="1852">
                <a:solidFill>
                  <a:schemeClr val="tx1">
                    <a:tint val="75000"/>
                  </a:schemeClr>
                </a:solidFill>
              </a:defRPr>
            </a:lvl3pPr>
            <a:lvl4pPr marL="1411239" indent="0">
              <a:buNone/>
              <a:defRPr sz="1646">
                <a:solidFill>
                  <a:schemeClr val="tx1">
                    <a:tint val="75000"/>
                  </a:schemeClr>
                </a:solidFill>
              </a:defRPr>
            </a:lvl4pPr>
            <a:lvl5pPr marL="1881652" indent="0">
              <a:buNone/>
              <a:defRPr sz="1646">
                <a:solidFill>
                  <a:schemeClr val="tx1">
                    <a:tint val="75000"/>
                  </a:schemeClr>
                </a:solidFill>
              </a:defRPr>
            </a:lvl5pPr>
            <a:lvl6pPr marL="2352065" indent="0">
              <a:buNone/>
              <a:defRPr sz="1646">
                <a:solidFill>
                  <a:schemeClr val="tx1">
                    <a:tint val="75000"/>
                  </a:schemeClr>
                </a:solidFill>
              </a:defRPr>
            </a:lvl6pPr>
            <a:lvl7pPr marL="2822478" indent="0">
              <a:buNone/>
              <a:defRPr sz="1646">
                <a:solidFill>
                  <a:schemeClr val="tx1">
                    <a:tint val="75000"/>
                  </a:schemeClr>
                </a:solidFill>
              </a:defRPr>
            </a:lvl7pPr>
            <a:lvl8pPr marL="3292892" indent="0">
              <a:buNone/>
              <a:defRPr sz="1646">
                <a:solidFill>
                  <a:schemeClr val="tx1">
                    <a:tint val="75000"/>
                  </a:schemeClr>
                </a:solidFill>
              </a:defRPr>
            </a:lvl8pPr>
            <a:lvl9pPr marL="3763305" indent="0">
              <a:buNone/>
              <a:defRPr sz="16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Designed By L@rgo. ADSTORE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2C5A-9CF7-4A8D-A41D-9E74470054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99593003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3179" y="1878450"/>
            <a:ext cx="4161473" cy="447724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7048" y="1878450"/>
            <a:ext cx="4161473" cy="447724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Designed By L@rgo. ADSTORE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2C5A-9CF7-4A8D-A41D-9E74470054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98656023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4455" y="375691"/>
            <a:ext cx="8445341" cy="13639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4456" y="1729808"/>
            <a:ext cx="4142347" cy="847752"/>
          </a:xfrm>
        </p:spPr>
        <p:txBody>
          <a:bodyPr anchor="b"/>
          <a:lstStyle>
            <a:lvl1pPr marL="0" indent="0">
              <a:buNone/>
              <a:defRPr sz="2469" b="1"/>
            </a:lvl1pPr>
            <a:lvl2pPr marL="470413" indent="0">
              <a:buNone/>
              <a:defRPr sz="2058" b="1"/>
            </a:lvl2pPr>
            <a:lvl3pPr marL="940826" indent="0">
              <a:buNone/>
              <a:defRPr sz="1852" b="1"/>
            </a:lvl3pPr>
            <a:lvl4pPr marL="1411239" indent="0">
              <a:buNone/>
              <a:defRPr sz="1646" b="1"/>
            </a:lvl4pPr>
            <a:lvl5pPr marL="1881652" indent="0">
              <a:buNone/>
              <a:defRPr sz="1646" b="1"/>
            </a:lvl5pPr>
            <a:lvl6pPr marL="2352065" indent="0">
              <a:buNone/>
              <a:defRPr sz="1646" b="1"/>
            </a:lvl6pPr>
            <a:lvl7pPr marL="2822478" indent="0">
              <a:buNone/>
              <a:defRPr sz="1646" b="1"/>
            </a:lvl7pPr>
            <a:lvl8pPr marL="3292892" indent="0">
              <a:buNone/>
              <a:defRPr sz="1646" b="1"/>
            </a:lvl8pPr>
            <a:lvl9pPr marL="3763305" indent="0">
              <a:buNone/>
              <a:defRPr sz="1646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4456" y="2577560"/>
            <a:ext cx="4142347" cy="379120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57049" y="1729808"/>
            <a:ext cx="4162748" cy="847752"/>
          </a:xfrm>
        </p:spPr>
        <p:txBody>
          <a:bodyPr anchor="b"/>
          <a:lstStyle>
            <a:lvl1pPr marL="0" indent="0">
              <a:buNone/>
              <a:defRPr sz="2469" b="1"/>
            </a:lvl1pPr>
            <a:lvl2pPr marL="470413" indent="0">
              <a:buNone/>
              <a:defRPr sz="2058" b="1"/>
            </a:lvl2pPr>
            <a:lvl3pPr marL="940826" indent="0">
              <a:buNone/>
              <a:defRPr sz="1852" b="1"/>
            </a:lvl3pPr>
            <a:lvl4pPr marL="1411239" indent="0">
              <a:buNone/>
              <a:defRPr sz="1646" b="1"/>
            </a:lvl4pPr>
            <a:lvl5pPr marL="1881652" indent="0">
              <a:buNone/>
              <a:defRPr sz="1646" b="1"/>
            </a:lvl5pPr>
            <a:lvl6pPr marL="2352065" indent="0">
              <a:buNone/>
              <a:defRPr sz="1646" b="1"/>
            </a:lvl6pPr>
            <a:lvl7pPr marL="2822478" indent="0">
              <a:buNone/>
              <a:defRPr sz="1646" b="1"/>
            </a:lvl7pPr>
            <a:lvl8pPr marL="3292892" indent="0">
              <a:buNone/>
              <a:defRPr sz="1646" b="1"/>
            </a:lvl8pPr>
            <a:lvl9pPr marL="3763305" indent="0">
              <a:buNone/>
              <a:defRPr sz="1646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049" y="2577560"/>
            <a:ext cx="4162748" cy="379120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Designed By L@rgo. ADSTORE</a:t>
            </a:r>
            <a:endParaRPr lang="ko-KR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2C5A-9CF7-4A8D-A41D-9E74470054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5451501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Designed By L@rgo. ADSTORE</a:t>
            </a:r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2C5A-9CF7-4A8D-A41D-9E74470054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680205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Designed By L@rgo. ADSTORE</a:t>
            </a:r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2C5A-9CF7-4A8D-A41D-9E74470054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39983014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4455" y="470429"/>
            <a:ext cx="3158078" cy="1646502"/>
          </a:xfrm>
        </p:spPr>
        <p:txBody>
          <a:bodyPr anchor="b"/>
          <a:lstStyle>
            <a:lvl1pPr>
              <a:defRPr sz="3292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2748" y="1015998"/>
            <a:ext cx="4957048" cy="5014645"/>
          </a:xfrm>
        </p:spPr>
        <p:txBody>
          <a:bodyPr/>
          <a:lstStyle>
            <a:lvl1pPr>
              <a:defRPr sz="3292"/>
            </a:lvl1pPr>
            <a:lvl2pPr>
              <a:defRPr sz="2881"/>
            </a:lvl2pPr>
            <a:lvl3pPr>
              <a:defRPr sz="2469"/>
            </a:lvl3pPr>
            <a:lvl4pPr>
              <a:defRPr sz="2058"/>
            </a:lvl4pPr>
            <a:lvl5pPr>
              <a:defRPr sz="2058"/>
            </a:lvl5pPr>
            <a:lvl6pPr>
              <a:defRPr sz="2058"/>
            </a:lvl6pPr>
            <a:lvl7pPr>
              <a:defRPr sz="2058"/>
            </a:lvl7pPr>
            <a:lvl8pPr>
              <a:defRPr sz="2058"/>
            </a:lvl8pPr>
            <a:lvl9pPr>
              <a:defRPr sz="2058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4455" y="2116932"/>
            <a:ext cx="3158078" cy="3921877"/>
          </a:xfrm>
        </p:spPr>
        <p:txBody>
          <a:bodyPr/>
          <a:lstStyle>
            <a:lvl1pPr marL="0" indent="0">
              <a:buNone/>
              <a:defRPr sz="1646"/>
            </a:lvl1pPr>
            <a:lvl2pPr marL="470413" indent="0">
              <a:buNone/>
              <a:defRPr sz="1440"/>
            </a:lvl2pPr>
            <a:lvl3pPr marL="940826" indent="0">
              <a:buNone/>
              <a:defRPr sz="1235"/>
            </a:lvl3pPr>
            <a:lvl4pPr marL="1411239" indent="0">
              <a:buNone/>
              <a:defRPr sz="1029"/>
            </a:lvl4pPr>
            <a:lvl5pPr marL="1881652" indent="0">
              <a:buNone/>
              <a:defRPr sz="1029"/>
            </a:lvl5pPr>
            <a:lvl6pPr marL="2352065" indent="0">
              <a:buNone/>
              <a:defRPr sz="1029"/>
            </a:lvl6pPr>
            <a:lvl7pPr marL="2822478" indent="0">
              <a:buNone/>
              <a:defRPr sz="1029"/>
            </a:lvl7pPr>
            <a:lvl8pPr marL="3292892" indent="0">
              <a:buNone/>
              <a:defRPr sz="1029"/>
            </a:lvl8pPr>
            <a:lvl9pPr marL="3763305" indent="0">
              <a:buNone/>
              <a:defRPr sz="1029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Designed By L@rgo. ADSTORE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2C5A-9CF7-4A8D-A41D-9E74470054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65508863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4455" y="470429"/>
            <a:ext cx="3158078" cy="1646502"/>
          </a:xfrm>
        </p:spPr>
        <p:txBody>
          <a:bodyPr anchor="b"/>
          <a:lstStyle>
            <a:lvl1pPr>
              <a:defRPr sz="3292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62748" y="1015998"/>
            <a:ext cx="4957048" cy="5014645"/>
          </a:xfrm>
        </p:spPr>
        <p:txBody>
          <a:bodyPr anchor="t"/>
          <a:lstStyle>
            <a:lvl1pPr marL="0" indent="0">
              <a:buNone/>
              <a:defRPr sz="3292"/>
            </a:lvl1pPr>
            <a:lvl2pPr marL="470413" indent="0">
              <a:buNone/>
              <a:defRPr sz="2881"/>
            </a:lvl2pPr>
            <a:lvl3pPr marL="940826" indent="0">
              <a:buNone/>
              <a:defRPr sz="2469"/>
            </a:lvl3pPr>
            <a:lvl4pPr marL="1411239" indent="0">
              <a:buNone/>
              <a:defRPr sz="2058"/>
            </a:lvl4pPr>
            <a:lvl5pPr marL="1881652" indent="0">
              <a:buNone/>
              <a:defRPr sz="2058"/>
            </a:lvl5pPr>
            <a:lvl6pPr marL="2352065" indent="0">
              <a:buNone/>
              <a:defRPr sz="2058"/>
            </a:lvl6pPr>
            <a:lvl7pPr marL="2822478" indent="0">
              <a:buNone/>
              <a:defRPr sz="2058"/>
            </a:lvl7pPr>
            <a:lvl8pPr marL="3292892" indent="0">
              <a:buNone/>
              <a:defRPr sz="2058"/>
            </a:lvl8pPr>
            <a:lvl9pPr marL="3763305" indent="0">
              <a:buNone/>
              <a:defRPr sz="2058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4455" y="2116932"/>
            <a:ext cx="3158078" cy="3921877"/>
          </a:xfrm>
        </p:spPr>
        <p:txBody>
          <a:bodyPr/>
          <a:lstStyle>
            <a:lvl1pPr marL="0" indent="0">
              <a:buNone/>
              <a:defRPr sz="1646"/>
            </a:lvl1pPr>
            <a:lvl2pPr marL="470413" indent="0">
              <a:buNone/>
              <a:defRPr sz="1440"/>
            </a:lvl2pPr>
            <a:lvl3pPr marL="940826" indent="0">
              <a:buNone/>
              <a:defRPr sz="1235"/>
            </a:lvl3pPr>
            <a:lvl4pPr marL="1411239" indent="0">
              <a:buNone/>
              <a:defRPr sz="1029"/>
            </a:lvl4pPr>
            <a:lvl5pPr marL="1881652" indent="0">
              <a:buNone/>
              <a:defRPr sz="1029"/>
            </a:lvl5pPr>
            <a:lvl6pPr marL="2352065" indent="0">
              <a:buNone/>
              <a:defRPr sz="1029"/>
            </a:lvl6pPr>
            <a:lvl7pPr marL="2822478" indent="0">
              <a:buNone/>
              <a:defRPr sz="1029"/>
            </a:lvl7pPr>
            <a:lvl8pPr marL="3292892" indent="0">
              <a:buNone/>
              <a:defRPr sz="1029"/>
            </a:lvl8pPr>
            <a:lvl9pPr marL="3763305" indent="0">
              <a:buNone/>
              <a:defRPr sz="1029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Designed By L@rgo. ADSTORE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2C5A-9CF7-4A8D-A41D-9E74470054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89627197"/>
      </p:ext>
    </p:extLst>
  </p:cSld>
  <p:clrMapOvr>
    <a:masterClrMapping/>
  </p:clrMapOvr>
  <p:hf hdr="0" dt="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slideLayout" Target="../slideLayouts/slideLayout13.xml"  /><Relationship Id="rId14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3180" y="375691"/>
            <a:ext cx="8445341" cy="1363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3180" y="1878450"/>
            <a:ext cx="8445341" cy="44772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179" y="6540274"/>
            <a:ext cx="2203133" cy="3756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43501" y="6540274"/>
            <a:ext cx="3304699" cy="3756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/>
              <a:t>Designed By L@rgo. ADSTORE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15388" y="6540274"/>
            <a:ext cx="2203133" cy="3756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12C5A-9CF7-4A8D-A41D-9E74470054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0610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72" r:id="rId13"/>
  </p:sldLayoutIdLst>
  <p:hf hdr="0" dt="0"/>
  <p:txStyles>
    <p:titleStyle>
      <a:lvl1pPr algn="l" defTabSz="940826" rtl="0" eaLnBrk="1" latinLnBrk="1" hangingPunct="1">
        <a:lnSpc>
          <a:spcPct val="90000"/>
        </a:lnSpc>
        <a:spcBef>
          <a:spcPct val="0"/>
        </a:spcBef>
        <a:buNone/>
        <a:defRPr sz="452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5207" indent="-235207" algn="l" defTabSz="940826" rtl="0" eaLnBrk="1" latinLnBrk="1" hangingPunct="1">
        <a:lnSpc>
          <a:spcPct val="90000"/>
        </a:lnSpc>
        <a:spcBef>
          <a:spcPts val="1029"/>
        </a:spcBef>
        <a:buFont typeface="Arial" panose="020B0604020202020204" pitchFamily="34" charset="0"/>
        <a:buChar char="•"/>
        <a:defRPr sz="2881" kern="1200">
          <a:solidFill>
            <a:schemeClr val="tx1"/>
          </a:solidFill>
          <a:latin typeface="+mn-lt"/>
          <a:ea typeface="+mn-ea"/>
          <a:cs typeface="+mn-cs"/>
        </a:defRPr>
      </a:lvl1pPr>
      <a:lvl2pPr marL="705620" indent="-235207" algn="l" defTabSz="940826" rtl="0" eaLnBrk="1" latinLnBrk="1" hangingPunct="1">
        <a:lnSpc>
          <a:spcPct val="90000"/>
        </a:lnSpc>
        <a:spcBef>
          <a:spcPts val="514"/>
        </a:spcBef>
        <a:buFont typeface="Arial" panose="020B0604020202020204" pitchFamily="34" charset="0"/>
        <a:buChar char="•"/>
        <a:defRPr sz="2469" kern="1200">
          <a:solidFill>
            <a:schemeClr val="tx1"/>
          </a:solidFill>
          <a:latin typeface="+mn-lt"/>
          <a:ea typeface="+mn-ea"/>
          <a:cs typeface="+mn-cs"/>
        </a:defRPr>
      </a:lvl2pPr>
      <a:lvl3pPr marL="1176033" indent="-235207" algn="l" defTabSz="940826" rtl="0" eaLnBrk="1" latinLnBrk="1" hangingPunct="1">
        <a:lnSpc>
          <a:spcPct val="90000"/>
        </a:lnSpc>
        <a:spcBef>
          <a:spcPts val="514"/>
        </a:spcBef>
        <a:buFont typeface="Arial" panose="020B0604020202020204" pitchFamily="34" charset="0"/>
        <a:buChar char="•"/>
        <a:defRPr sz="2058" kern="1200">
          <a:solidFill>
            <a:schemeClr val="tx1"/>
          </a:solidFill>
          <a:latin typeface="+mn-lt"/>
          <a:ea typeface="+mn-ea"/>
          <a:cs typeface="+mn-cs"/>
        </a:defRPr>
      </a:lvl3pPr>
      <a:lvl4pPr marL="1646446" indent="-235207" algn="l" defTabSz="940826" rtl="0" eaLnBrk="1" latinLnBrk="1" hangingPunct="1">
        <a:lnSpc>
          <a:spcPct val="90000"/>
        </a:lnSpc>
        <a:spcBef>
          <a:spcPts val="514"/>
        </a:spcBef>
        <a:buFont typeface="Arial" panose="020B0604020202020204" pitchFamily="34" charset="0"/>
        <a:buChar char="•"/>
        <a:defRPr sz="1852" kern="1200">
          <a:solidFill>
            <a:schemeClr val="tx1"/>
          </a:solidFill>
          <a:latin typeface="+mn-lt"/>
          <a:ea typeface="+mn-ea"/>
          <a:cs typeface="+mn-cs"/>
        </a:defRPr>
      </a:lvl4pPr>
      <a:lvl5pPr marL="2116859" indent="-235207" algn="l" defTabSz="940826" rtl="0" eaLnBrk="1" latinLnBrk="1" hangingPunct="1">
        <a:lnSpc>
          <a:spcPct val="90000"/>
        </a:lnSpc>
        <a:spcBef>
          <a:spcPts val="514"/>
        </a:spcBef>
        <a:buFont typeface="Arial" panose="020B0604020202020204" pitchFamily="34" charset="0"/>
        <a:buChar char="•"/>
        <a:defRPr sz="1852" kern="1200">
          <a:solidFill>
            <a:schemeClr val="tx1"/>
          </a:solidFill>
          <a:latin typeface="+mn-lt"/>
          <a:ea typeface="+mn-ea"/>
          <a:cs typeface="+mn-cs"/>
        </a:defRPr>
      </a:lvl5pPr>
      <a:lvl6pPr marL="2587272" indent="-235207" algn="l" defTabSz="940826" rtl="0" eaLnBrk="1" latinLnBrk="1" hangingPunct="1">
        <a:lnSpc>
          <a:spcPct val="90000"/>
        </a:lnSpc>
        <a:spcBef>
          <a:spcPts val="514"/>
        </a:spcBef>
        <a:buFont typeface="Arial" panose="020B0604020202020204" pitchFamily="34" charset="0"/>
        <a:buChar char="•"/>
        <a:defRPr sz="1852" kern="1200">
          <a:solidFill>
            <a:schemeClr val="tx1"/>
          </a:solidFill>
          <a:latin typeface="+mn-lt"/>
          <a:ea typeface="+mn-ea"/>
          <a:cs typeface="+mn-cs"/>
        </a:defRPr>
      </a:lvl6pPr>
      <a:lvl7pPr marL="3057685" indent="-235207" algn="l" defTabSz="940826" rtl="0" eaLnBrk="1" latinLnBrk="1" hangingPunct="1">
        <a:lnSpc>
          <a:spcPct val="90000"/>
        </a:lnSpc>
        <a:spcBef>
          <a:spcPts val="514"/>
        </a:spcBef>
        <a:buFont typeface="Arial" panose="020B0604020202020204" pitchFamily="34" charset="0"/>
        <a:buChar char="•"/>
        <a:defRPr sz="1852" kern="1200">
          <a:solidFill>
            <a:schemeClr val="tx1"/>
          </a:solidFill>
          <a:latin typeface="+mn-lt"/>
          <a:ea typeface="+mn-ea"/>
          <a:cs typeface="+mn-cs"/>
        </a:defRPr>
      </a:lvl7pPr>
      <a:lvl8pPr marL="3528098" indent="-235207" algn="l" defTabSz="940826" rtl="0" eaLnBrk="1" latinLnBrk="1" hangingPunct="1">
        <a:lnSpc>
          <a:spcPct val="90000"/>
        </a:lnSpc>
        <a:spcBef>
          <a:spcPts val="514"/>
        </a:spcBef>
        <a:buFont typeface="Arial" panose="020B0604020202020204" pitchFamily="34" charset="0"/>
        <a:buChar char="•"/>
        <a:defRPr sz="1852" kern="1200">
          <a:solidFill>
            <a:schemeClr val="tx1"/>
          </a:solidFill>
          <a:latin typeface="+mn-lt"/>
          <a:ea typeface="+mn-ea"/>
          <a:cs typeface="+mn-cs"/>
        </a:defRPr>
      </a:lvl8pPr>
      <a:lvl9pPr marL="3998511" indent="-235207" algn="l" defTabSz="940826" rtl="0" eaLnBrk="1" latinLnBrk="1" hangingPunct="1">
        <a:lnSpc>
          <a:spcPct val="90000"/>
        </a:lnSpc>
        <a:spcBef>
          <a:spcPts val="514"/>
        </a:spcBef>
        <a:buFont typeface="Arial" panose="020B0604020202020204" pitchFamily="34" charset="0"/>
        <a:buChar char="•"/>
        <a:defRPr sz="18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40826" rtl="0" eaLnBrk="1" latinLnBrk="1" hangingPunct="1">
        <a:defRPr sz="1852" kern="1200">
          <a:solidFill>
            <a:schemeClr val="tx1"/>
          </a:solidFill>
          <a:latin typeface="+mn-lt"/>
          <a:ea typeface="+mn-ea"/>
          <a:cs typeface="+mn-cs"/>
        </a:defRPr>
      </a:lvl1pPr>
      <a:lvl2pPr marL="470413" algn="l" defTabSz="940826" rtl="0" eaLnBrk="1" latinLnBrk="1" hangingPunct="1">
        <a:defRPr sz="1852" kern="1200">
          <a:solidFill>
            <a:schemeClr val="tx1"/>
          </a:solidFill>
          <a:latin typeface="+mn-lt"/>
          <a:ea typeface="+mn-ea"/>
          <a:cs typeface="+mn-cs"/>
        </a:defRPr>
      </a:lvl2pPr>
      <a:lvl3pPr marL="940826" algn="l" defTabSz="940826" rtl="0" eaLnBrk="1" latinLnBrk="1" hangingPunct="1">
        <a:defRPr sz="1852" kern="1200">
          <a:solidFill>
            <a:schemeClr val="tx1"/>
          </a:solidFill>
          <a:latin typeface="+mn-lt"/>
          <a:ea typeface="+mn-ea"/>
          <a:cs typeface="+mn-cs"/>
        </a:defRPr>
      </a:lvl3pPr>
      <a:lvl4pPr marL="1411239" algn="l" defTabSz="940826" rtl="0" eaLnBrk="1" latinLnBrk="1" hangingPunct="1">
        <a:defRPr sz="1852" kern="1200">
          <a:solidFill>
            <a:schemeClr val="tx1"/>
          </a:solidFill>
          <a:latin typeface="+mn-lt"/>
          <a:ea typeface="+mn-ea"/>
          <a:cs typeface="+mn-cs"/>
        </a:defRPr>
      </a:lvl4pPr>
      <a:lvl5pPr marL="1881652" algn="l" defTabSz="940826" rtl="0" eaLnBrk="1" latinLnBrk="1" hangingPunct="1">
        <a:defRPr sz="1852" kern="1200">
          <a:solidFill>
            <a:schemeClr val="tx1"/>
          </a:solidFill>
          <a:latin typeface="+mn-lt"/>
          <a:ea typeface="+mn-ea"/>
          <a:cs typeface="+mn-cs"/>
        </a:defRPr>
      </a:lvl5pPr>
      <a:lvl6pPr marL="2352065" algn="l" defTabSz="940826" rtl="0" eaLnBrk="1" latinLnBrk="1" hangingPunct="1">
        <a:defRPr sz="1852" kern="1200">
          <a:solidFill>
            <a:schemeClr val="tx1"/>
          </a:solidFill>
          <a:latin typeface="+mn-lt"/>
          <a:ea typeface="+mn-ea"/>
          <a:cs typeface="+mn-cs"/>
        </a:defRPr>
      </a:lvl6pPr>
      <a:lvl7pPr marL="2822478" algn="l" defTabSz="940826" rtl="0" eaLnBrk="1" latinLnBrk="1" hangingPunct="1">
        <a:defRPr sz="1852" kern="1200">
          <a:solidFill>
            <a:schemeClr val="tx1"/>
          </a:solidFill>
          <a:latin typeface="+mn-lt"/>
          <a:ea typeface="+mn-ea"/>
          <a:cs typeface="+mn-cs"/>
        </a:defRPr>
      </a:lvl7pPr>
      <a:lvl8pPr marL="3292892" algn="l" defTabSz="940826" rtl="0" eaLnBrk="1" latinLnBrk="1" hangingPunct="1">
        <a:defRPr sz="1852" kern="1200">
          <a:solidFill>
            <a:schemeClr val="tx1"/>
          </a:solidFill>
          <a:latin typeface="+mn-lt"/>
          <a:ea typeface="+mn-ea"/>
          <a:cs typeface="+mn-cs"/>
        </a:defRPr>
      </a:lvl8pPr>
      <a:lvl9pPr marL="3763305" algn="l" defTabSz="940826" rtl="0" eaLnBrk="1" latinLnBrk="1" hangingPunct="1">
        <a:defRPr sz="1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23" userDrawn="1">
          <p15:clr>
            <a:srgbClr val="F26B43"/>
          </p15:clr>
        </p15:guide>
        <p15:guide id="2" pos="3084" userDrawn="1">
          <p15:clr>
            <a:srgbClr val="F26B43"/>
          </p15:clr>
        </p15:guide>
        <p15:guide id="3" orient="horz" pos="192" userDrawn="1">
          <p15:clr>
            <a:srgbClr val="F26B43"/>
          </p15:clr>
        </p15:guide>
        <p15:guide id="4" orient="horz" pos="4253" userDrawn="1">
          <p15:clr>
            <a:srgbClr val="F26B43"/>
          </p15:clr>
        </p15:guide>
        <p15:guide id="5" pos="152" userDrawn="1">
          <p15:clr>
            <a:srgbClr val="F26B43"/>
          </p15:clr>
        </p15:guide>
        <p15:guide id="6" pos="601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12.xml"  /><Relationship Id="rId3" Type="http://schemas.openxmlformats.org/officeDocument/2006/relationships/image" Target="../media/image1.png"  /><Relationship Id="rId4" Type="http://schemas.openxmlformats.org/officeDocument/2006/relationships/image" Target="../media/image2.png"  /><Relationship Id="rId5" Type="http://schemas.openxmlformats.org/officeDocument/2006/relationships/image" Target="../media/image3.svg"  /><Relationship Id="rId6" Type="http://schemas.openxmlformats.org/officeDocument/2006/relationships/image" Target="../media/image4.png"  /><Relationship Id="rId7" Type="http://schemas.openxmlformats.org/officeDocument/2006/relationships/image" Target="../media/image5.svg"  /><Relationship Id="rId8" Type="http://schemas.openxmlformats.org/officeDocument/2006/relationships/image" Target="../media/image6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그림 15">
            <a:extLst>
              <a:ext uri="{FF2B5EF4-FFF2-40B4-BE49-F238E27FC236}">
                <a16:creationId xmlns:a16="http://schemas.microsoft.com/office/drawing/2014/main" id="{D8073D1D-6D3B-8DFE-1AF3-90C0AD7A1B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" y="0"/>
            <a:ext cx="9787962" cy="7056438"/>
          </a:xfrm>
          <a:prstGeom prst="rect">
            <a:avLst/>
          </a:prstGeom>
        </p:spPr>
      </p:pic>
      <p:pic>
        <p:nvPicPr>
          <p:cNvPr id="21" name="그래픽 20">
            <a:extLst>
              <a:ext uri="{FF2B5EF4-FFF2-40B4-BE49-F238E27FC236}">
                <a16:creationId xmlns:a16="http://schemas.microsoft.com/office/drawing/2014/main" id="{3C7B50D3-3D13-34A5-C67D-0F438B3E8C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89202" y="6570003"/>
            <a:ext cx="1613295" cy="370646"/>
          </a:xfrm>
          <a:prstGeom prst="rect">
            <a:avLst/>
          </a:prstGeom>
        </p:spPr>
      </p:pic>
      <p:pic>
        <p:nvPicPr>
          <p:cNvPr id="13" name="그래픽 12">
            <a:extLst>
              <a:ext uri="{FF2B5EF4-FFF2-40B4-BE49-F238E27FC236}">
                <a16:creationId xmlns:a16="http://schemas.microsoft.com/office/drawing/2014/main" id="{938F38B6-BD4C-41CC-67FC-875207E851B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089285" y="6570379"/>
            <a:ext cx="1611749" cy="370646"/>
          </a:xfrm>
          <a:prstGeom prst="rect">
            <a:avLst/>
          </a:prstGeom>
        </p:spPr>
      </p:pic>
      <p:sp>
        <p:nvSpPr>
          <p:cNvPr id="17" name="사각형: 둥근 모서리 16">
            <a:extLst>
              <a:ext uri="{FF2B5EF4-FFF2-40B4-BE49-F238E27FC236}">
                <a16:creationId xmlns:a16="http://schemas.microsoft.com/office/drawing/2014/main" id="{A4ABC45E-75A7-9C22-6666-B795B2D64DCC}"/>
              </a:ext>
            </a:extLst>
          </p:cNvPr>
          <p:cNvSpPr/>
          <p:nvPr/>
        </p:nvSpPr>
        <p:spPr>
          <a:xfrm>
            <a:off x="752475" y="784863"/>
            <a:ext cx="8286750" cy="5669888"/>
          </a:xfrm>
          <a:prstGeom prst="roundRect">
            <a:avLst>
              <a:gd name="adj" fmla="val 7347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3738" y="99718"/>
            <a:ext cx="97879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2800">
                <a:solidFill>
                  <a:srgbClr val="170cf6"/>
                </a:solidFill>
                <a:latin typeface="HY헤드라인M"/>
                <a:ea typeface="HY헤드라인M"/>
              </a:rPr>
              <a:t>2026</a:t>
            </a:r>
            <a:r>
              <a:rPr lang="ko-KR" altLang="en-US" sz="2800">
                <a:solidFill>
                  <a:srgbClr val="170cf6"/>
                </a:solidFill>
                <a:latin typeface="HY헤드라인M"/>
                <a:ea typeface="HY헤드라인M"/>
              </a:rPr>
              <a:t>년 여름방학 기간 시내버스 감축운행 안내</a:t>
            </a:r>
            <a:endParaRPr lang="ko-KR" altLang="en-US" sz="2800">
              <a:solidFill>
                <a:srgbClr val="170cf6"/>
              </a:solidFill>
              <a:latin typeface="HY헤드라인M"/>
              <a:ea typeface="HY헤드라인M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97361" y="799472"/>
            <a:ext cx="7400595" cy="1865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latinLnBrk="1">
              <a:lnSpc>
                <a:spcPts val="2800"/>
              </a:lnSpc>
              <a:defRPr/>
            </a:pPr>
            <a:r>
              <a:rPr lang="ko-KR" altLang="en-US" b="1">
                <a:latin typeface="바탕"/>
                <a:ea typeface="바탕"/>
              </a:rPr>
              <a:t> </a:t>
            </a:r>
            <a:r>
              <a:rPr lang="ko-KR" altLang="en-US" b="1">
                <a:latin typeface="새굴림"/>
                <a:ea typeface="새굴림"/>
                <a:cs typeface="한컴바탕"/>
                <a:sym typeface="한컴바탕"/>
              </a:rPr>
              <a:t>□ 감축운행 내역</a:t>
            </a:r>
            <a:endParaRPr lang="ko-KR" altLang="en-US" b="1">
              <a:latin typeface="새굴림"/>
              <a:ea typeface="새굴림"/>
              <a:cs typeface="한컴바탕"/>
              <a:sym typeface="한컴바탕"/>
            </a:endParaRPr>
          </a:p>
          <a:p>
            <a:pPr lvl="0" latinLnBrk="1">
              <a:lnSpc>
                <a:spcPts val="2800"/>
              </a:lnSpc>
              <a:defRPr/>
            </a:pPr>
            <a:r>
              <a:rPr lang="ko-KR" altLang="en-US">
                <a:latin typeface="새굴림"/>
                <a:ea typeface="새굴림"/>
                <a:cs typeface="한컴바탕"/>
                <a:sym typeface="한컴바탕"/>
              </a:rPr>
              <a:t>   ○ 기    간 </a:t>
            </a:r>
            <a:r>
              <a:rPr lang="en-US" altLang="ko-KR">
                <a:latin typeface="새굴림"/>
                <a:ea typeface="새굴림"/>
                <a:cs typeface="한컴바탕"/>
                <a:sym typeface="한컴바탕"/>
              </a:rPr>
              <a:t>: </a:t>
            </a:r>
            <a:r>
              <a:rPr lang="en-US" altLang="ko-KR" b="1" u="sng">
                <a:solidFill>
                  <a:srgbClr val="170cf6"/>
                </a:solidFill>
                <a:latin typeface="새굴림"/>
                <a:ea typeface="새굴림"/>
                <a:cs typeface="한컴바탕"/>
                <a:sym typeface="한컴바탕"/>
              </a:rPr>
              <a:t>2026. 7. 27.(</a:t>
            </a:r>
            <a:r>
              <a:rPr lang="ko-KR" altLang="en-US" b="1" u="sng">
                <a:solidFill>
                  <a:srgbClr val="170cf6"/>
                </a:solidFill>
                <a:latin typeface="새굴림"/>
                <a:ea typeface="새굴림"/>
                <a:cs typeface="한컴바탕"/>
                <a:sym typeface="한컴바탕"/>
              </a:rPr>
              <a:t>월</a:t>
            </a:r>
            <a:r>
              <a:rPr lang="en-US" altLang="ko-KR" b="1" u="sng">
                <a:solidFill>
                  <a:srgbClr val="170cf6"/>
                </a:solidFill>
                <a:latin typeface="새굴림"/>
                <a:ea typeface="새굴림"/>
                <a:cs typeface="한컴바탕"/>
                <a:sym typeface="한컴바탕"/>
              </a:rPr>
              <a:t>) ~ 8. 21.(</a:t>
            </a:r>
            <a:r>
              <a:rPr lang="ko-KR" altLang="en-US" b="1" u="sng">
                <a:solidFill>
                  <a:srgbClr val="170cf6"/>
                </a:solidFill>
                <a:latin typeface="새굴림"/>
                <a:ea typeface="새굴림"/>
                <a:cs typeface="한컴바탕"/>
                <a:sym typeface="한컴바탕"/>
              </a:rPr>
              <a:t>금</a:t>
            </a:r>
            <a:r>
              <a:rPr lang="en-US" altLang="ko-KR" b="1" u="sng">
                <a:solidFill>
                  <a:srgbClr val="170cf6"/>
                </a:solidFill>
                <a:latin typeface="새굴림"/>
                <a:ea typeface="새굴림"/>
                <a:cs typeface="한컴바탕"/>
                <a:sym typeface="한컴바탕"/>
              </a:rPr>
              <a:t>) </a:t>
            </a:r>
            <a:endParaRPr lang="en-US" altLang="ko-KR" b="1" u="sng">
              <a:solidFill>
                <a:srgbClr val="170cf6"/>
              </a:solidFill>
              <a:latin typeface="새굴림"/>
              <a:ea typeface="새굴림"/>
              <a:cs typeface="한컴바탕"/>
              <a:sym typeface="한컴바탕"/>
            </a:endParaRPr>
          </a:p>
          <a:p>
            <a:pPr lvl="0" latinLnBrk="1">
              <a:lnSpc>
                <a:spcPts val="2800"/>
              </a:lnSpc>
              <a:defRPr/>
            </a:pPr>
            <a:r>
              <a:rPr lang="ko-KR" altLang="en-US">
                <a:latin typeface="새굴림"/>
                <a:ea typeface="새굴림"/>
                <a:cs typeface="한컴바탕"/>
                <a:sym typeface="한컴바탕"/>
              </a:rPr>
              <a:t>   ○ 노    선 </a:t>
            </a:r>
            <a:r>
              <a:rPr lang="en-US" altLang="ko-KR">
                <a:latin typeface="새굴림"/>
                <a:ea typeface="새굴림"/>
                <a:cs typeface="한컴바탕"/>
                <a:sym typeface="한컴바탕"/>
              </a:rPr>
              <a:t>: </a:t>
            </a:r>
            <a:r>
              <a:rPr lang="en-US" altLang="ko-KR" b="1">
                <a:latin typeface="새굴림"/>
                <a:ea typeface="새굴림"/>
                <a:cs typeface="한컴바탕"/>
                <a:sym typeface="한컴바탕"/>
              </a:rPr>
              <a:t>5</a:t>
            </a:r>
            <a:r>
              <a:rPr lang="ko-KR" altLang="en-US" b="1">
                <a:latin typeface="새굴림"/>
                <a:ea typeface="새굴림"/>
                <a:cs typeface="한컴바탕"/>
                <a:sym typeface="한컴바탕"/>
              </a:rPr>
              <a:t>개 노선</a:t>
            </a:r>
            <a:r>
              <a:rPr lang="en-US" altLang="ko-KR" b="1">
                <a:latin typeface="새굴림"/>
                <a:ea typeface="새굴림"/>
                <a:cs typeface="한컴바탕"/>
                <a:sym typeface="한컴바탕"/>
              </a:rPr>
              <a:t>(</a:t>
            </a:r>
            <a:r>
              <a:rPr lang="en-US" altLang="ko-KR" b="1" u="sng">
                <a:latin typeface="새굴림"/>
                <a:ea typeface="새굴림"/>
                <a:cs typeface="한컴바탕"/>
                <a:sym typeface="한컴바탕"/>
              </a:rPr>
              <a:t>2, 777, 80, 81, 555</a:t>
            </a:r>
            <a:r>
              <a:rPr lang="ko-KR" altLang="en-US" b="1" u="sng">
                <a:latin typeface="새굴림"/>
                <a:ea typeface="새굴림"/>
                <a:cs typeface="한컴바탕"/>
                <a:sym typeface="한컴바탕"/>
              </a:rPr>
              <a:t>번</a:t>
            </a:r>
            <a:r>
              <a:rPr lang="en-US" altLang="ko-KR" b="1">
                <a:latin typeface="새굴림"/>
                <a:ea typeface="새굴림"/>
                <a:cs typeface="한컴바탕"/>
                <a:sym typeface="한컴바탕"/>
              </a:rPr>
              <a:t>)</a:t>
            </a:r>
            <a:endParaRPr lang="en-US" altLang="ko-KR" b="1">
              <a:latin typeface="새굴림"/>
              <a:ea typeface="새굴림"/>
              <a:cs typeface="한컴바탕"/>
              <a:sym typeface="한컴바탕"/>
            </a:endParaRPr>
          </a:p>
          <a:p>
            <a:pPr lvl="0" latinLnBrk="1">
              <a:lnSpc>
                <a:spcPts val="2800"/>
              </a:lnSpc>
              <a:defRPr/>
            </a:pPr>
            <a:r>
              <a:rPr lang="ko-KR" altLang="en-US">
                <a:latin typeface="새굴림"/>
                <a:ea typeface="새굴림"/>
                <a:cs typeface="한컴바탕"/>
                <a:sym typeface="한컴바탕"/>
              </a:rPr>
              <a:t>   ○ 사    유 </a:t>
            </a:r>
            <a:r>
              <a:rPr lang="en-US" altLang="ko-KR">
                <a:latin typeface="새굴림"/>
                <a:ea typeface="새굴림"/>
                <a:cs typeface="한컴바탕"/>
                <a:sym typeface="한컴바탕"/>
              </a:rPr>
              <a:t>: </a:t>
            </a:r>
            <a:r>
              <a:rPr lang="ko-KR" altLang="en-US">
                <a:latin typeface="새굴림"/>
                <a:ea typeface="새굴림"/>
                <a:cs typeface="한컴바탕"/>
                <a:sym typeface="한컴바탕"/>
              </a:rPr>
              <a:t>초</a:t>
            </a:r>
            <a:r>
              <a:rPr lang="en-US" altLang="ko-KR">
                <a:ea typeface="새굴림"/>
                <a:cs typeface="한컴바탕"/>
                <a:sym typeface="한컴바탕"/>
              </a:rPr>
              <a:t>․</a:t>
            </a:r>
            <a:r>
              <a:rPr lang="ko-KR" altLang="en-US">
                <a:latin typeface="새굴림"/>
                <a:ea typeface="새굴림"/>
                <a:cs typeface="한컴바탕"/>
                <a:sym typeface="한컴바탕"/>
              </a:rPr>
              <a:t>중</a:t>
            </a:r>
            <a:r>
              <a:rPr lang="en-US" altLang="ko-KR">
                <a:ea typeface="새굴림"/>
                <a:cs typeface="한컴바탕"/>
                <a:sym typeface="한컴바탕"/>
              </a:rPr>
              <a:t>․</a:t>
            </a:r>
            <a:r>
              <a:rPr lang="ko-KR" altLang="en-US">
                <a:latin typeface="새굴림"/>
                <a:ea typeface="새굴림"/>
                <a:cs typeface="한컴바탕"/>
                <a:sym typeface="한컴바탕"/>
              </a:rPr>
              <a:t>고등학교 방학으로 인한 수송수요 감소</a:t>
            </a:r>
            <a:endParaRPr lang="ko-KR" altLang="en-US">
              <a:latin typeface="새굴림"/>
              <a:ea typeface="새굴림"/>
              <a:cs typeface="한컴바탕"/>
              <a:sym typeface="한컴바탕"/>
            </a:endParaRPr>
          </a:p>
          <a:p>
            <a:pPr lvl="0" latinLnBrk="1">
              <a:lnSpc>
                <a:spcPts val="2800"/>
              </a:lnSpc>
              <a:defRPr/>
            </a:pPr>
            <a:r>
              <a:rPr lang="ko-KR" altLang="en-US">
                <a:latin typeface="새굴림"/>
                <a:ea typeface="새굴림"/>
                <a:cs typeface="한컴바탕"/>
                <a:sym typeface="한컴바탕"/>
              </a:rPr>
              <a:t>   ○ 변경내역</a:t>
            </a:r>
            <a:endParaRPr lang="ko-KR" altLang="en-US">
              <a:latin typeface="새굴림"/>
              <a:ea typeface="새굴림"/>
              <a:cs typeface="한컴바탕"/>
              <a:sym typeface="한컴바탕"/>
            </a:endParaRPr>
          </a:p>
        </p:txBody>
      </p:sp>
      <p:pic>
        <p:nvPicPr>
          <p:cNvPr id="9" name="그래픽 8"/>
          <p:cNvPicPr>
            <a:picLocks noChangeAspect="1"/>
          </p:cNvPicPr>
          <p:nvPr/>
        </p:nvPicPr>
        <p:blipFill rotWithShape="1">
          <a:blip r:embed="rId8"/>
          <a:stretch>
            <a:fillRect/>
          </a:stretch>
        </p:blipFill>
        <p:spPr>
          <a:xfrm>
            <a:off x="7421591" y="5225981"/>
            <a:ext cx="2267389" cy="1830457"/>
          </a:xfrm>
          <a:prstGeom prst="rect">
            <a:avLst/>
          </a:prstGeom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65325" y="2728913"/>
            <a:ext cx="9791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379961" y="2701777"/>
          <a:ext cx="7168786" cy="2769779"/>
        </p:xfrm>
        <a:graphic>
          <a:graphicData uri="http://schemas.openxmlformats.org/drawingml/2006/table">
            <a:tbl>
              <a:tblPr firstRow="1" bandRow="1"/>
              <a:tblGrid>
                <a:gridCol w="992049"/>
                <a:gridCol w="1915771"/>
                <a:gridCol w="608068"/>
                <a:gridCol w="552786"/>
                <a:gridCol w="655133"/>
                <a:gridCol w="659379"/>
                <a:gridCol w="655133"/>
                <a:gridCol w="655133"/>
                <a:gridCol w="475333"/>
              </a:tblGrid>
              <a:tr h="233081">
                <a:tc rowSpan="2"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노선</a:t>
                      </a:r>
                      <a:endParaRPr lang="ko-KR" altLang="en-US" sz="1300" b="1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  <a:p>
                      <a:pPr marL="0" marR="0" lvl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번호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기ㆍ종점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변경 전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 gridSpan="2"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b="1" kern="0" spc="-13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변경 후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 gridSpan="2"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증감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 rowSpan="2"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비고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35864"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대수</a:t>
                      </a:r>
                      <a:endParaRPr lang="ko-KR" altLang="en-US" sz="1300" b="1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  <a:p>
                      <a:pPr marL="0" marR="0" lvl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altLang="ko-KR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(</a:t>
                      </a:r>
                      <a:r>
                        <a:rPr lang="ko-KR" alt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대</a:t>
                      </a:r>
                      <a:r>
                        <a:rPr lang="en-US" altLang="ko-KR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횟수</a:t>
                      </a:r>
                      <a:endParaRPr lang="ko-KR" altLang="en-US" sz="1300" b="1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  <a:p>
                      <a:pPr marL="0" marR="0" lvl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altLang="ko-KR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(</a:t>
                      </a:r>
                      <a:r>
                        <a:rPr lang="ko-KR" alt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회</a:t>
                      </a:r>
                      <a:r>
                        <a:rPr lang="en-US" altLang="ko-KR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대수</a:t>
                      </a:r>
                      <a:endParaRPr lang="ko-KR" altLang="en-US" sz="1300" b="1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  <a:p>
                      <a:pPr marL="0" marR="0" lvl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altLang="ko-KR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(</a:t>
                      </a:r>
                      <a:r>
                        <a:rPr lang="ko-KR" alt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대</a:t>
                      </a:r>
                      <a:r>
                        <a:rPr lang="en-US" altLang="ko-KR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횟수</a:t>
                      </a:r>
                      <a:endParaRPr lang="ko-KR" altLang="en-US" sz="1300" b="1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  <a:p>
                      <a:pPr marL="0" marR="0" lvl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altLang="ko-KR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(</a:t>
                      </a:r>
                      <a:r>
                        <a:rPr lang="ko-KR" alt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회</a:t>
                      </a:r>
                      <a:r>
                        <a:rPr lang="en-US" altLang="ko-KR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대수</a:t>
                      </a:r>
                      <a:endParaRPr lang="ko-KR" altLang="en-US" sz="1300" b="1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  <a:p>
                      <a:pPr marL="0" marR="0" lvl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altLang="ko-KR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(</a:t>
                      </a:r>
                      <a:r>
                        <a:rPr lang="ko-KR" alt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대</a:t>
                      </a:r>
                      <a:r>
                        <a:rPr lang="en-US" altLang="ko-KR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횟수</a:t>
                      </a:r>
                      <a:endParaRPr lang="ko-KR" altLang="en-US" sz="1300" b="1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  <a:p>
                      <a:pPr marL="0" marR="0" lvl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altLang="ko-KR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(</a:t>
                      </a:r>
                      <a:r>
                        <a:rPr lang="ko-KR" alt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회</a:t>
                      </a:r>
                      <a:r>
                        <a:rPr lang="en-US" altLang="ko-KR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350139"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계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46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278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38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2</a:t>
                      </a:r>
                      <a:r>
                        <a:rPr lang="en-US" altLang="ko-KR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29</a:t>
                      </a:r>
                      <a:endParaRPr lang="en-US" altLang="ko-KR" sz="1300" b="1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b="1" kern="0" spc="0">
                          <a:solidFill>
                            <a:srgbClr val="ff0000"/>
                          </a:solidFill>
                          <a:effectLst/>
                          <a:latin typeface="돋움"/>
                          <a:ea typeface="돋움"/>
                        </a:rPr>
                        <a:t>▴</a:t>
                      </a:r>
                      <a:r>
                        <a:rPr lang="en-US" altLang="ko-KR" sz="1300" b="1" kern="0" spc="0">
                          <a:solidFill>
                            <a:srgbClr val="ff0000"/>
                          </a:solidFill>
                          <a:effectLst/>
                          <a:latin typeface="돋움"/>
                          <a:ea typeface="돋움"/>
                        </a:rPr>
                        <a:t>8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b="1" kern="0" spc="0">
                          <a:solidFill>
                            <a:srgbClr val="ff0000"/>
                          </a:solidFill>
                          <a:effectLst/>
                          <a:latin typeface="돋움"/>
                          <a:ea typeface="돋움"/>
                        </a:rPr>
                        <a:t>▴</a:t>
                      </a:r>
                      <a:r>
                        <a:rPr lang="en-US" altLang="ko-KR" sz="1300" b="1" kern="0" spc="0">
                          <a:solidFill>
                            <a:srgbClr val="ff0000"/>
                          </a:solidFill>
                          <a:effectLst/>
                          <a:latin typeface="돋움"/>
                          <a:ea typeface="돋움"/>
                        </a:rPr>
                        <a:t>49</a:t>
                      </a:r>
                      <a:endParaRPr lang="en-US" altLang="ko-KR" sz="1300" b="1" kern="0" spc="0">
                        <a:solidFill>
                          <a:srgbClr val="ff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50139"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kern="0" spc="-1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화장동↔여수엑스포역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10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50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altLang="ko-KR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39</a:t>
                      </a:r>
                      <a:endParaRPr lang="en-US" altLang="ko-KR" sz="13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▴</a:t>
                      </a:r>
                      <a:r>
                        <a:rPr lang="en-US" altLang="ko-KR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2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▴</a:t>
                      </a:r>
                      <a:r>
                        <a:rPr lang="en-US" altLang="ko-KR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11</a:t>
                      </a:r>
                      <a:endParaRPr lang="en-US" altLang="ko-KR" sz="13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50139"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777</a:t>
                      </a:r>
                      <a:r>
                        <a:rPr lang="en-US" altLang="ko-KR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(77)</a:t>
                      </a:r>
                      <a:endParaRPr lang="en-US" altLang="ko-KR" sz="1300" b="1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kern="0" spc="-2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신월동↔남해화학사택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10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60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9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54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▴</a:t>
                      </a:r>
                      <a:r>
                        <a:rPr lang="en-US" altLang="ko-KR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1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▴</a:t>
                      </a:r>
                      <a:r>
                        <a:rPr lang="en-US" altLang="ko-KR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6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50139"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80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화장동↔화장동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10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60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48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▴</a:t>
                      </a:r>
                      <a:r>
                        <a:rPr lang="en-US" altLang="ko-KR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2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▴</a:t>
                      </a:r>
                      <a:r>
                        <a:rPr lang="en-US" altLang="ko-KR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12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50139"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81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화장동↔화장동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10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60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48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▴</a:t>
                      </a:r>
                      <a:r>
                        <a:rPr lang="en-US" altLang="ko-KR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2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▴</a:t>
                      </a:r>
                      <a:r>
                        <a:rPr lang="en-US" altLang="ko-KR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12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50139"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555</a:t>
                      </a:r>
                      <a:r>
                        <a:rPr lang="en-US" altLang="ko-KR" sz="1300" b="1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(555-1)</a:t>
                      </a:r>
                      <a:endParaRPr lang="en-US" altLang="ko-KR" sz="1300" b="1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미평↔미평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48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40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▴</a:t>
                      </a:r>
                      <a:r>
                        <a:rPr lang="en-US" altLang="ko-KR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1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▴</a:t>
                      </a:r>
                      <a:r>
                        <a:rPr lang="en-US" altLang="ko-KR" sz="1300" kern="0" spc="0">
                          <a:solidFill>
                            <a:srgbClr val="000000"/>
                          </a:solidFill>
                          <a:effectLst/>
                          <a:latin typeface="돋움"/>
                          <a:ea typeface="돋움"/>
                        </a:rPr>
                        <a:t>8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17907" tIns="17907" rIns="17907" bIns="17907" anchor="ctr" anchorCtr="0"/>
                    <a:lstStyle/>
                    <a:p>
                      <a:pPr marL="0" marR="0" lvl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돋움"/>
                        <a:ea typeface="돋움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66682" y="5557238"/>
            <a:ext cx="6203577" cy="298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400"/>
              <a:t>※ </a:t>
            </a:r>
            <a:r>
              <a:rPr lang="ko-KR" altLang="en-US" sz="1400" b="1"/>
              <a:t>감축운행 시간표는 시 홈페이지를 참고하여 주시기 바랍니다</a:t>
            </a:r>
            <a:r>
              <a:rPr lang="en-US" altLang="ko-KR" sz="1400" b="1"/>
              <a:t>.</a:t>
            </a:r>
            <a:endParaRPr lang="ko-KR" altLang="en-US" sz="1400" b="1" u="sng">
              <a:solidFill>
                <a:srgbClr val="170cf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554164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3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49</ep:Words>
  <ep:PresentationFormat>사용자 지정</ep:PresentationFormat>
  <ep:Paragraphs>9</ep:Paragraphs>
  <ep:Slides>1</ep:Slides>
  <ep:Notes>1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Office 테마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2017-12-10T15:04:34.000</dcterms:created>
  <dc:creator>largo</dc:creator>
  <cp:keywords>adstorepost.com</cp:keywords>
  <cp:lastModifiedBy>사용자</cp:lastModifiedBy>
  <dcterms:modified xsi:type="dcterms:W3CDTF">2026-07-20T04:52:50.580</dcterms:modified>
  <cp:revision>490</cp:revision>
  <dc:title>orbit</dc:title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